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3780" y="2506980"/>
            <a:ext cx="5043805" cy="1843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1395554"/>
            <a:ext cx="1418690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1395554"/>
            <a:ext cx="1970931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7304" y="3006256"/>
            <a:ext cx="1694811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937" y="2958603"/>
            <a:ext cx="2237531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4683675"/>
            <a:ext cx="2094710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1561" y="4683675"/>
            <a:ext cx="2294660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977" y="5379422"/>
            <a:ext cx="828362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390" y="1309794"/>
            <a:ext cx="1770982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1309794"/>
            <a:ext cx="1980453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120076"/>
            <a:ext cx="1075919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2920825"/>
            <a:ext cx="1504382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6146" y="2920825"/>
            <a:ext cx="1837632" cy="5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6826" y="3721574"/>
            <a:ext cx="1028312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672" y="3731107"/>
            <a:ext cx="1742418" cy="4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8740" y="4531856"/>
            <a:ext cx="1732896" cy="5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24785" y="4531856"/>
            <a:ext cx="1218741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6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4861" y="1395765"/>
            <a:ext cx="2408916" cy="53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445" y="1325880"/>
            <a:ext cx="18757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3122964"/>
            <a:ext cx="1561511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7153" y="3122964"/>
            <a:ext cx="1761460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0226" y="3857739"/>
            <a:ext cx="1437732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040" y="2139950"/>
            <a:ext cx="24225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215" y="2820670"/>
            <a:ext cx="22523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7275" y="3712845"/>
            <a:ext cx="352425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8150" y="4557395"/>
            <a:ext cx="18529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7750" y="5223510"/>
            <a:ext cx="30835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06875" y="1140460"/>
            <a:ext cx="480314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690" y="2126615"/>
            <a:ext cx="55994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8690" y="2915920"/>
            <a:ext cx="50571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78300" y="3756025"/>
            <a:ext cx="485711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01511" y="4570906"/>
            <a:ext cx="4589319" cy="4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3900" y="5347970"/>
            <a:ext cx="25844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4" grpId="0" bldLvl="0" animBg="1"/>
      <p:bldP spid="16" grpId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0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275" y="1223645"/>
            <a:ext cx="72415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5475" y="2049145"/>
            <a:ext cx="540321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58815" y="2924175"/>
            <a:ext cx="53263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11065" y="3684905"/>
            <a:ext cx="34372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06297" y="4567568"/>
            <a:ext cx="3075415" cy="4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11065" y="5260975"/>
            <a:ext cx="24777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18" grpId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7265" y="1301115"/>
            <a:ext cx="30016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576" y="2177575"/>
            <a:ext cx="3075415" cy="4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465" y="2934335"/>
            <a:ext cx="32677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2271976"/>
            <a:ext cx="2399395" cy="3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2957924"/>
            <a:ext cx="2742166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3767724"/>
            <a:ext cx="2009017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9125" y="4516755"/>
            <a:ext cx="9709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1367030"/>
            <a:ext cx="3227758" cy="38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921291"/>
            <a:ext cx="1409168" cy="53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6335" y="3715385"/>
            <a:ext cx="11918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650" y="5271770"/>
            <a:ext cx="14471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1367098"/>
            <a:ext cx="1647204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2120749"/>
            <a:ext cx="2361309" cy="4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1914" y="3046118"/>
            <a:ext cx="1428211" cy="4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6801" y="3780689"/>
            <a:ext cx="1180654" cy="47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4534340"/>
            <a:ext cx="142821" cy="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3727" y="4534340"/>
            <a:ext cx="1647204" cy="42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1509782"/>
            <a:ext cx="2142317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2205185"/>
            <a:ext cx="1970931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3929403"/>
            <a:ext cx="1056876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2972" y="4615280"/>
            <a:ext cx="1551989" cy="5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4408" y="5415469"/>
            <a:ext cx="1228261" cy="4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1366961"/>
            <a:ext cx="1751939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937" y="2987195"/>
            <a:ext cx="1066397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740" y="3787781"/>
            <a:ext cx="2085188" cy="5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9672" y="4636021"/>
            <a:ext cx="1123526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5398484"/>
            <a:ext cx="2799294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21007" y="1328914"/>
            <a:ext cx="2142317" cy="53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4080" y="2931240"/>
            <a:ext cx="695062" cy="4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335" y="3751478"/>
            <a:ext cx="1799546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7078" y="4552641"/>
            <a:ext cx="1885239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975" y="5353685"/>
            <a:ext cx="140906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338465"/>
            <a:ext cx="1399647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149265"/>
            <a:ext cx="1418690" cy="5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3007758"/>
            <a:ext cx="1437732" cy="4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7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2176187"/>
            <a:ext cx="2418438" cy="42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21" y="2176187"/>
            <a:ext cx="1590075" cy="42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6120"/>
            <a:ext cx="11340000" cy="32647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10629" y="3108401"/>
            <a:ext cx="2170881" cy="4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4712126"/>
            <a:ext cx="1951889" cy="54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622" y="4712126"/>
            <a:ext cx="2399395" cy="4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